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89"/>
    <p:restoredTop sz="94437"/>
  </p:normalViewPr>
  <p:slideViewPr>
    <p:cSldViewPr snapToGrid="0" snapToObjects="1" showGuides="1">
      <p:cViewPr varScale="1">
        <p:scale>
          <a:sx n="123" d="100"/>
          <a:sy n="123" d="100"/>
        </p:scale>
        <p:origin x="2088" y="184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8.png"/><Relationship Id="rId3" Type="http://schemas.openxmlformats.org/officeDocument/2006/relationships/image" Target="../media/image43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6.png"/><Relationship Id="rId5" Type="http://schemas.openxmlformats.org/officeDocument/2006/relationships/image" Target="../media/image45.png"/><Relationship Id="rId10" Type="http://schemas.openxmlformats.org/officeDocument/2006/relationships/image" Target="../media/image115.png"/><Relationship Id="rId4" Type="http://schemas.openxmlformats.org/officeDocument/2006/relationships/image" Target="../media/image44.png"/><Relationship Id="rId9" Type="http://schemas.openxmlformats.org/officeDocument/2006/relationships/image" Target="../media/image114.png"/><Relationship Id="rId1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0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890210" y="8649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1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28763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12483" y="1796893"/>
            <a:ext cx="147383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       Drum-cymbal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582913" y="3828763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1"/>
            <a:ext cx="457200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31925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13428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678919" y="10103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90" y="2071315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336242" y="2071315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0" y="5644339"/>
            <a:ext cx="4572000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419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183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  <p:sp>
        <p:nvSpPr>
          <p:cNvPr id="58" name="Google Shape;1988;p21">
            <a:extLst>
              <a:ext uri="{FF2B5EF4-FFF2-40B4-BE49-F238E27FC236}">
                <a16:creationId xmlns:a16="http://schemas.microsoft.com/office/drawing/2014/main" id="{0A59E567-7995-4F46-8DDC-123DACDCA960}"/>
              </a:ext>
            </a:extLst>
          </p:cNvPr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214965" y="433114"/>
            <a:ext cx="41228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1242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57681"/>
            <a:ext cx="1686254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091046" y="54864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499133" y="1169414"/>
            <a:ext cx="157353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 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263693" y="320571"/>
            <a:ext cx="407416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596233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9" y="1963365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33353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317701" y="4604532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L="0" marR="6223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40" y="5013959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77226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-3614" y="5924489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4169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360344" y="5928882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360345" y="592888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841264" y="5924489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2044699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889952" y="9665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0808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2200275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293976" y="1981151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6128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2929927" y="4319210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425670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425670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1"/>
          <p:cNvSpPr/>
          <p:nvPr/>
        </p:nvSpPr>
        <p:spPr>
          <a:xfrm>
            <a:off x="1004883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99658" y="1981151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514037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4421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-14005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214977" y="389143"/>
            <a:ext cx="41228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4183" y="3550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023114" y="5573224"/>
            <a:ext cx="2525772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281429" y="2044030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2918460" y="2705817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sprite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234139" y="362412"/>
            <a:ext cx="40507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4183" y="30423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3" y="3719148"/>
            <a:ext cx="1323976" cy="7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-14005" y="5701752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176470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287112" y="433114"/>
            <a:ext cx="3997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658</Words>
  <Application>Microsoft Macintosh PowerPoint</Application>
  <PresentationFormat>Custom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Roboto Black</vt:lpstr>
      <vt:lpstr>Roboto Medium</vt:lpstr>
      <vt:lpstr>Helvetica Neue</vt:lpstr>
      <vt:lpstr>Montserrat Black</vt:lpstr>
      <vt:lpstr>Times New Roman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Natalie Rusk</cp:lastModifiedBy>
  <cp:revision>24</cp:revision>
  <cp:lastPrinted>2019-06-15T16:28:30Z</cp:lastPrinted>
  <dcterms:modified xsi:type="dcterms:W3CDTF">2019-06-15T16:45:12Z</dcterms:modified>
</cp:coreProperties>
</file>